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60" r:id="rId4"/>
    <p:sldId id="262" r:id="rId5"/>
    <p:sldId id="264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066" y="173"/>
      </p:cViewPr>
      <p:guideLst>
        <p:guide orient="horz" pos="2160"/>
        <p:guide pos="3840"/>
        <p:guide pos="1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1D08C-F440-43E5-B370-3B5BF5FB2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CB71EE-2BEF-4051-928F-744D01099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09E8CB-A0AE-4F27-8E50-A6B56D34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4D7349-ED75-4604-B55C-C76F20AD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70671-0721-4E84-B326-6F36D4F2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1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C5F4-6EBA-48FC-B35F-59F8E6C5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19B1C5-8787-4F8B-B967-CFD4ADE16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A53EA-8A8C-41BD-B8A2-85A05BAD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6E863-5637-403C-A4C3-79483987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83BED-0E7E-4D86-8C55-EF927597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1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D05ECA-0587-43C9-AEE1-2E957F5BB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CC83CF-EA65-4746-AB07-67B8E8687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6B729-ECFD-4DAB-95B3-23EAD415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8B0632-748C-40B5-863F-17D143C4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36CC0-3118-49EE-99FA-CB02A13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22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75E06-A048-4B44-AE43-A1F65881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639A7-F7D4-4438-8FD5-25C03D93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3ADD4-C663-4BD8-98DE-4FFDDF04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D70C0-6B0B-4002-BA60-3053CE89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C06E-6A7A-4BA7-8702-D1B9AD8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7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67309-06C9-4AB4-BC3A-4E57593C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87BFC-66A6-4B69-B29C-028B6754D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D5C89-3C0E-4342-91DC-DE88D46A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5A1C4-FFA8-4F41-859C-7E4A2815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94BA2-DD0C-4408-B2B6-7C7F30B1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4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32DA5-3C31-484B-9590-C0730EB3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353C0D-FD6F-4BB7-8226-CCB7FDF1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9F88CC-D567-4582-B5FA-6B6DE937D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90E28F-FB42-4BE3-9FB1-3AA841573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FB73E6-6618-4D82-B4E1-79262484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D39ACA-9AC4-4956-A135-A71E2A6F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6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2BAE5-2E16-4DB0-8562-93F77AB0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D1E25-2E89-4E68-9DB4-F5529BFD9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C04172-AC9E-4EC1-AAD7-5300D4D1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4ED880-9C4E-4C2A-A41A-1143891AC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32F2FC-0019-4573-BB53-0917BA49B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14FCA0-2BCA-4FF1-87FE-71B998C7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F6C6FD-E9D3-45A0-B09E-85C99A3C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772BC1-A356-4A4B-8C15-664B6721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9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3348B-5E33-44EC-9B41-50BA885F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20F616-39BF-464F-B216-660E6D9F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1AD19C-9656-43E9-8273-B864C41D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4611DE-7EED-4EB4-92FD-DDAB6F01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5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E068B6-A79B-4311-A021-EA036C75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FE0D3A-F313-41CC-93EA-49B6FE0F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1CDB9C-4811-41F0-8229-A025C84E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3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3EBA4-2B49-4A6F-A359-5B6AA505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D2445-E501-435E-B9CC-59FD22F5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391ED9-44A7-4758-A40D-6F844A5C7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A3D6D2-AF1C-4B9F-A7DC-C636CA6E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78EE70-45A4-42FC-9F3D-63B2AB5E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58A03-F638-4085-B3C7-0488FCF5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0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27C99-970B-4759-821C-5ED3920D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509A72-D33F-4671-BB20-7FFDA337F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D35BC-557E-43E1-8135-867F39E33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95365A-2A9C-4BF6-83FC-FEBFA67F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377685-CA90-4D46-949B-1A1BC045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B84ACE-8027-4E8E-A17C-8AEAAAEF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96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BD0B10-9DC6-4EDA-A384-49FC4A45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4C4F4-61E2-4454-AFBB-D86D9F76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0284E-2B10-4EB7-ADB3-C9954523A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6E59-2BEA-43AE-9338-B6508C2897A1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56EEE3-B5C6-44F3-ACD5-B3397C1D7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CD799-49EC-486D-83A6-F442FAEA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55A8-53BE-4835-B681-5ABD66BDF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6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71B9AFA-5ADE-4C6B-B800-9260B4931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3181" y="-1046913"/>
            <a:ext cx="11314790" cy="6858000"/>
          </a:xfrm>
          <a:prstGeom prst="rect">
            <a:avLst/>
          </a:prstGeom>
        </p:spPr>
      </p:pic>
      <p:pic>
        <p:nvPicPr>
          <p:cNvPr id="5" name="图片 4" descr="图片包含 物体&#10;&#10;已生成高可信度的说明">
            <a:extLst>
              <a:ext uri="{FF2B5EF4-FFF2-40B4-BE49-F238E27FC236}">
                <a16:creationId xmlns:a16="http://schemas.microsoft.com/office/drawing/2014/main" id="{D713D98D-D3DA-4679-916C-F6B832E81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87" y="1335175"/>
            <a:ext cx="2093825" cy="20938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3D42B8-8205-44DE-B4E2-A3D548F623F4}"/>
              </a:ext>
            </a:extLst>
          </p:cNvPr>
          <p:cNvSpPr/>
          <p:nvPr/>
        </p:nvSpPr>
        <p:spPr>
          <a:xfrm flipH="1">
            <a:off x="5110013" y="3798277"/>
            <a:ext cx="197197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图酷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9D6867-FB12-4AB9-9D6D-04D25C986F0F}"/>
              </a:ext>
            </a:extLst>
          </p:cNvPr>
          <p:cNvSpPr/>
          <p:nvPr/>
        </p:nvSpPr>
        <p:spPr>
          <a:xfrm flipH="1">
            <a:off x="4415626" y="4725401"/>
            <a:ext cx="33607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TooCool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465DB-9C44-4752-8F7F-33FD96D91D96}"/>
              </a:ext>
            </a:extLst>
          </p:cNvPr>
          <p:cNvSpPr/>
          <p:nvPr/>
        </p:nvSpPr>
        <p:spPr>
          <a:xfrm flipH="1">
            <a:off x="4310435" y="5683978"/>
            <a:ext cx="357112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61567094-85ED-4887-8C3B-C52AB815A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30" y="-48736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E2F5C61-335C-4DCB-AEF7-73C29551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53" y="0"/>
            <a:ext cx="11314790" cy="6858000"/>
          </a:xfrm>
          <a:prstGeom prst="rect">
            <a:avLst/>
          </a:prstGeom>
        </p:spPr>
      </p:pic>
      <p:pic>
        <p:nvPicPr>
          <p:cNvPr id="8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3F7D626D-132A-41BB-A63F-6F5753BC7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2097" y="703384"/>
            <a:ext cx="3094892" cy="54261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4B07E8-DA2A-4316-92D4-A4BE55A60494}"/>
              </a:ext>
            </a:extLst>
          </p:cNvPr>
          <p:cNvSpPr/>
          <p:nvPr/>
        </p:nvSpPr>
        <p:spPr>
          <a:xfrm>
            <a:off x="2506002" y="1720840"/>
            <a:ext cx="89601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风格转化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B765D1-F236-4DD9-BDB3-523C042D02EB}"/>
              </a:ext>
            </a:extLst>
          </p:cNvPr>
          <p:cNvSpPr/>
          <p:nvPr/>
        </p:nvSpPr>
        <p:spPr>
          <a:xfrm>
            <a:off x="8150486" y="1213080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系统风格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B304BE-53DB-44FF-B6AD-2F8578FA6394}"/>
              </a:ext>
            </a:extLst>
          </p:cNvPr>
          <p:cNvSpPr/>
          <p:nvPr/>
        </p:nvSpPr>
        <p:spPr>
          <a:xfrm>
            <a:off x="8150486" y="2251790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颜色还原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2B7A14-82ED-4506-A076-A4AD5E08A54B}"/>
              </a:ext>
            </a:extLst>
          </p:cNvPr>
          <p:cNvSpPr/>
          <p:nvPr/>
        </p:nvSpPr>
        <p:spPr>
          <a:xfrm>
            <a:off x="8150486" y="3198167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控制渲染度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71505B-61A2-4C14-8788-B82464AFE5AC}"/>
              </a:ext>
            </a:extLst>
          </p:cNvPr>
          <p:cNvSpPr/>
          <p:nvPr/>
        </p:nvSpPr>
        <p:spPr>
          <a:xfrm>
            <a:off x="8150486" y="4144544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随意遮罩渲染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8C624A-C2AE-45A7-980C-511ABC7D0F2C}"/>
              </a:ext>
            </a:extLst>
          </p:cNvPr>
          <p:cNvSpPr/>
          <p:nvPr/>
        </p:nvSpPr>
        <p:spPr>
          <a:xfrm>
            <a:off x="8150486" y="5183254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人像遮罩渲染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F87B1-4565-4AD3-8EEA-DC665C400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63" y="0"/>
            <a:ext cx="3412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99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29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6" grpId="0"/>
      <p:bldP spid="9" grpId="0"/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5E7F28-B9E2-4546-BEA0-045A00B8F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53" y="0"/>
            <a:ext cx="1131479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CF87B1-4565-4AD3-8EEA-DC665C400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63" y="0"/>
            <a:ext cx="3412273" cy="6858000"/>
          </a:xfrm>
          <a:prstGeom prst="rect">
            <a:avLst/>
          </a:prstGeom>
        </p:spPr>
      </p:pic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9EF1B914-86B0-44DA-B959-586ACC86E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3113" y="692151"/>
            <a:ext cx="3025776" cy="5365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076463-E6D6-4C74-94A3-94E8FC54735A}"/>
              </a:ext>
            </a:extLst>
          </p:cNvPr>
          <p:cNvSpPr/>
          <p:nvPr/>
        </p:nvSpPr>
        <p:spPr>
          <a:xfrm>
            <a:off x="2506001" y="1251367"/>
            <a:ext cx="89601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自定义风格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726040-7482-4A7C-B8E5-4323BB1673F8}"/>
              </a:ext>
            </a:extLst>
          </p:cNvPr>
          <p:cNvSpPr/>
          <p:nvPr/>
        </p:nvSpPr>
        <p:spPr>
          <a:xfrm>
            <a:off x="7802136" y="2169441"/>
            <a:ext cx="38974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选择自定义图片作为风格图</a:t>
            </a:r>
          </a:p>
        </p:txBody>
      </p:sp>
    </p:spTree>
    <p:extLst>
      <p:ext uri="{BB962C8B-B14F-4D97-AF65-F5344CB8AC3E}">
        <p14:creationId xmlns:p14="http://schemas.microsoft.com/office/powerpoint/2010/main" val="34493148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5C27734-10CD-408B-953C-0556126B0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53" y="0"/>
            <a:ext cx="1131479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CF87B1-4565-4AD3-8EEA-DC665C400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63" y="0"/>
            <a:ext cx="3412273" cy="6858000"/>
          </a:xfrm>
          <a:prstGeom prst="rect">
            <a:avLst/>
          </a:prstGeom>
        </p:spPr>
      </p:pic>
      <p:pic>
        <p:nvPicPr>
          <p:cNvPr id="3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4CBA13E8-90ED-4914-80DA-2931DF33B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3112" y="692151"/>
            <a:ext cx="3025775" cy="5365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87827C-845D-46D7-93BE-9C87B30C9D3C}"/>
              </a:ext>
            </a:extLst>
          </p:cNvPr>
          <p:cNvSpPr/>
          <p:nvPr/>
        </p:nvSpPr>
        <p:spPr>
          <a:xfrm>
            <a:off x="2506003" y="1720840"/>
            <a:ext cx="89601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图片处理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BDCEA7-E4BF-4FA7-9788-854CDF2F8085}"/>
              </a:ext>
            </a:extLst>
          </p:cNvPr>
          <p:cNvSpPr/>
          <p:nvPr/>
        </p:nvSpPr>
        <p:spPr>
          <a:xfrm>
            <a:off x="8150486" y="1744031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滤镜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4ADF9F-D159-4D23-80C1-721E6685B768}"/>
              </a:ext>
            </a:extLst>
          </p:cNvPr>
          <p:cNvSpPr/>
          <p:nvPr/>
        </p:nvSpPr>
        <p:spPr>
          <a:xfrm>
            <a:off x="8150486" y="2782741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C89BE4-ED98-43E6-8945-8BE2A0E0DB58}"/>
              </a:ext>
            </a:extLst>
          </p:cNvPr>
          <p:cNvSpPr/>
          <p:nvPr/>
        </p:nvSpPr>
        <p:spPr>
          <a:xfrm>
            <a:off x="8150486" y="3729118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贴纸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B8AD90-1888-4DF5-977B-34D5C75E8D4E}"/>
              </a:ext>
            </a:extLst>
          </p:cNvPr>
          <p:cNvSpPr/>
          <p:nvPr/>
        </p:nvSpPr>
        <p:spPr>
          <a:xfrm>
            <a:off x="8150486" y="4675495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工具箱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146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7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500930-65BE-4D0B-B315-0B7EFD3A1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53" y="0"/>
            <a:ext cx="1131479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CF87B1-4565-4AD3-8EEA-DC665C400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63" y="0"/>
            <a:ext cx="3412273" cy="6858000"/>
          </a:xfrm>
          <a:prstGeom prst="rect">
            <a:avLst/>
          </a:prstGeom>
        </p:spPr>
      </p:pic>
      <p:pic>
        <p:nvPicPr>
          <p:cNvPr id="3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1DC5FB83-719F-4FE8-8074-E1FF3734B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3113" y="692150"/>
            <a:ext cx="3025775" cy="5365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EDC1A13-6C2B-439E-A2FD-7C4107CEEC7E}"/>
              </a:ext>
            </a:extLst>
          </p:cNvPr>
          <p:cNvSpPr/>
          <p:nvPr/>
        </p:nvSpPr>
        <p:spPr>
          <a:xfrm>
            <a:off x="2506002" y="1720840"/>
            <a:ext cx="89601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社交管理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28D519-B399-4CD8-80AF-7AAE01744698}"/>
              </a:ext>
            </a:extLst>
          </p:cNvPr>
          <p:cNvSpPr/>
          <p:nvPr/>
        </p:nvSpPr>
        <p:spPr>
          <a:xfrm>
            <a:off x="8150486" y="1213080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社区精选图片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BFB89A-F235-4039-9C39-869FDB323A82}"/>
              </a:ext>
            </a:extLst>
          </p:cNvPr>
          <p:cNvSpPr/>
          <p:nvPr/>
        </p:nvSpPr>
        <p:spPr>
          <a:xfrm>
            <a:off x="8150486" y="2251790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个性推荐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E928C7-B1FD-4745-B02A-B31A1C04238C}"/>
              </a:ext>
            </a:extLst>
          </p:cNvPr>
          <p:cNvSpPr/>
          <p:nvPr/>
        </p:nvSpPr>
        <p:spPr>
          <a:xfrm>
            <a:off x="8150486" y="3198167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关注动态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316DE2-8134-48B4-90AB-3186DF6A2872}"/>
              </a:ext>
            </a:extLst>
          </p:cNvPr>
          <p:cNvSpPr/>
          <p:nvPr/>
        </p:nvSpPr>
        <p:spPr>
          <a:xfrm>
            <a:off x="8150486" y="4144544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5F10F5-F8C3-4026-86BC-6D1C1274FB41}"/>
              </a:ext>
            </a:extLst>
          </p:cNvPr>
          <p:cNvSpPr/>
          <p:nvPr/>
        </p:nvSpPr>
        <p:spPr>
          <a:xfrm>
            <a:off x="8150486" y="5183254"/>
            <a:ext cx="306170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一键抠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934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71B9AFA-5ADE-4C6B-B800-9260B4931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53" y="0"/>
            <a:ext cx="11314790" cy="6858000"/>
          </a:xfrm>
          <a:prstGeom prst="rect">
            <a:avLst/>
          </a:prstGeom>
        </p:spPr>
      </p:pic>
      <p:pic>
        <p:nvPicPr>
          <p:cNvPr id="5" name="图片 4" descr="图片包含 物体&#10;&#10;已生成高可信度的说明">
            <a:extLst>
              <a:ext uri="{FF2B5EF4-FFF2-40B4-BE49-F238E27FC236}">
                <a16:creationId xmlns:a16="http://schemas.microsoft.com/office/drawing/2014/main" id="{D713D98D-D3DA-4679-916C-F6B832E81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87" y="1335175"/>
            <a:ext cx="2093825" cy="20938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3D42B8-8205-44DE-B4E2-A3D548F623F4}"/>
              </a:ext>
            </a:extLst>
          </p:cNvPr>
          <p:cNvSpPr/>
          <p:nvPr/>
        </p:nvSpPr>
        <p:spPr>
          <a:xfrm flipH="1">
            <a:off x="5110013" y="3798277"/>
            <a:ext cx="197197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图酷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9D6867-FB12-4AB9-9D6D-04D25C986F0F}"/>
              </a:ext>
            </a:extLst>
          </p:cNvPr>
          <p:cNvSpPr/>
          <p:nvPr/>
        </p:nvSpPr>
        <p:spPr>
          <a:xfrm flipH="1">
            <a:off x="4415626" y="4725401"/>
            <a:ext cx="33607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TooCool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465DB-9C44-4752-8F7F-33FD96D91D96}"/>
              </a:ext>
            </a:extLst>
          </p:cNvPr>
          <p:cNvSpPr/>
          <p:nvPr/>
        </p:nvSpPr>
        <p:spPr>
          <a:xfrm flipH="1">
            <a:off x="4310436" y="5529414"/>
            <a:ext cx="35711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谢谢观赏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68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57</Words>
  <Application>Microsoft Office PowerPoint</Application>
  <PresentationFormat>宽屏</PresentationFormat>
  <Paragraphs>25</Paragraphs>
  <Slides>6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Adobe 繁黑體 Std B</vt:lpstr>
      <vt:lpstr>等线</vt:lpstr>
      <vt:lpstr>等线 Light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ybx</dc:creator>
  <cp:lastModifiedBy>ybx</cp:lastModifiedBy>
  <cp:revision>17</cp:revision>
  <dcterms:created xsi:type="dcterms:W3CDTF">2017-08-04T07:34:06Z</dcterms:created>
  <dcterms:modified xsi:type="dcterms:W3CDTF">2017-08-04T13:57:46Z</dcterms:modified>
</cp:coreProperties>
</file>